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0" r:id="rId4"/>
    <p:sldId id="269" r:id="rId5"/>
    <p:sldId id="267" r:id="rId6"/>
    <p:sldId id="272" r:id="rId7"/>
    <p:sldId id="266" r:id="rId8"/>
    <p:sldId id="265" r:id="rId9"/>
    <p:sldId id="264" r:id="rId10"/>
    <p:sldId id="268" r:id="rId11"/>
    <p:sldId id="263" r:id="rId12"/>
    <p:sldId id="262" r:id="rId13"/>
    <p:sldId id="261" r:id="rId14"/>
    <p:sldId id="260" r:id="rId15"/>
    <p:sldId id="259" r:id="rId16"/>
    <p:sldId id="258" r:id="rId17"/>
    <p:sldId id="257" r:id="rId18"/>
  </p:sldIdLst>
  <p:sldSz cx="12192000" cy="6858000"/>
  <p:notesSz cx="6858000" cy="9144000"/>
  <p:defaultTextStyle>
    <a:defPPr>
      <a:defRPr lang="he-I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6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C72D2-C836-4FF4-9C93-D8B202E7684B}" type="datetimeFigureOut">
              <a:rPr lang="he-IL" smtClean="0"/>
              <a:t>כ'/אדר א/תשע"ט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163E7-8C97-4FC1-AE0F-025FF783DC8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55769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C72D2-C836-4FF4-9C93-D8B202E7684B}" type="datetimeFigureOut">
              <a:rPr lang="he-IL" smtClean="0"/>
              <a:t>כ'/אדר א/תשע"ט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163E7-8C97-4FC1-AE0F-025FF783DC8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15907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C72D2-C836-4FF4-9C93-D8B202E7684B}" type="datetimeFigureOut">
              <a:rPr lang="he-IL" smtClean="0"/>
              <a:t>כ'/אדר א/תשע"ט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163E7-8C97-4FC1-AE0F-025FF783DC8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02179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C72D2-C836-4FF4-9C93-D8B202E7684B}" type="datetimeFigureOut">
              <a:rPr lang="he-IL" smtClean="0"/>
              <a:t>כ'/אדר א/תשע"ט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163E7-8C97-4FC1-AE0F-025FF783DC8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94909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C72D2-C836-4FF4-9C93-D8B202E7684B}" type="datetimeFigureOut">
              <a:rPr lang="he-IL" smtClean="0"/>
              <a:t>כ'/אדר א/תשע"ט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163E7-8C97-4FC1-AE0F-025FF783DC8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39078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C72D2-C836-4FF4-9C93-D8B202E7684B}" type="datetimeFigureOut">
              <a:rPr lang="he-IL" smtClean="0"/>
              <a:t>כ'/אדר א/תשע"ט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163E7-8C97-4FC1-AE0F-025FF783DC8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26689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C72D2-C836-4FF4-9C93-D8B202E7684B}" type="datetimeFigureOut">
              <a:rPr lang="he-IL" smtClean="0"/>
              <a:t>כ'/אדר א/תשע"ט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163E7-8C97-4FC1-AE0F-025FF783DC8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38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C72D2-C836-4FF4-9C93-D8B202E7684B}" type="datetimeFigureOut">
              <a:rPr lang="he-IL" smtClean="0"/>
              <a:t>כ'/אדר א/תשע"ט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163E7-8C97-4FC1-AE0F-025FF783DC8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42500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C72D2-C836-4FF4-9C93-D8B202E7684B}" type="datetimeFigureOut">
              <a:rPr lang="he-IL" smtClean="0"/>
              <a:t>כ'/אדר א/תשע"ט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163E7-8C97-4FC1-AE0F-025FF783DC8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15239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C72D2-C836-4FF4-9C93-D8B202E7684B}" type="datetimeFigureOut">
              <a:rPr lang="he-IL" smtClean="0"/>
              <a:t>כ'/אדר א/תשע"ט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163E7-8C97-4FC1-AE0F-025FF783DC8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21734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C72D2-C836-4FF4-9C93-D8B202E7684B}" type="datetimeFigureOut">
              <a:rPr lang="he-IL" smtClean="0"/>
              <a:t>כ'/אדר א/תשע"ט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163E7-8C97-4FC1-AE0F-025FF783DC8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38055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2C72D2-C836-4FF4-9C93-D8B202E7684B}" type="datetimeFigureOut">
              <a:rPr lang="he-IL" smtClean="0"/>
              <a:t>כ'/אדר א/תשע"ט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163E7-8C97-4FC1-AE0F-025FF783DC8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45271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Picture 3" descr="C:\Users\PRE-LT33\Documents\WORK\Scholarships\CVs\Photod\uriak@ethz.ch-ETH_career_day-00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920" y="769655"/>
            <a:ext cx="3261995" cy="48789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04558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637" y="576262"/>
            <a:ext cx="4276725" cy="57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9078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i_jgvv9qp80_163394b15395476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343" y="885482"/>
            <a:ext cx="3268712" cy="4188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96164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81" y="1825625"/>
            <a:ext cx="3124037" cy="4351338"/>
          </a:xfrm>
        </p:spPr>
      </p:pic>
    </p:spTree>
    <p:extLst>
      <p:ext uri="{BB962C8B-B14F-4D97-AF65-F5344CB8AC3E}">
        <p14:creationId xmlns:p14="http://schemas.microsoft.com/office/powerpoint/2010/main" val="2436905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554" y="1825625"/>
            <a:ext cx="2900892" cy="4351338"/>
          </a:xfrm>
        </p:spPr>
      </p:pic>
    </p:spTree>
    <p:extLst>
      <p:ext uri="{BB962C8B-B14F-4D97-AF65-F5344CB8AC3E}">
        <p14:creationId xmlns:p14="http://schemas.microsoft.com/office/powerpoint/2010/main" val="25130899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5240" y="3511550"/>
            <a:ext cx="10515600" cy="4351338"/>
          </a:xfrm>
        </p:spPr>
        <p:txBody>
          <a:bodyPr/>
          <a:lstStyle/>
          <a:p>
            <a:endParaRPr lang="he-IL" dirty="0"/>
          </a:p>
        </p:txBody>
      </p:sp>
      <p:pic>
        <p:nvPicPr>
          <p:cNvPr id="1026" name="B9A807E5-B8FE-4767-A93A-BE2D0F3E93FE" descr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803" y="1690688"/>
            <a:ext cx="5267325" cy="553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42795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59428" y="3511550"/>
            <a:ext cx="10515600" cy="4351338"/>
          </a:xfrm>
        </p:spPr>
        <p:txBody>
          <a:bodyPr/>
          <a:lstStyle/>
          <a:p>
            <a:endParaRPr lang="he-IL" dirty="0"/>
          </a:p>
        </p:txBody>
      </p:sp>
      <p:pic>
        <p:nvPicPr>
          <p:cNvPr id="1026" name="Picture 2" descr="Εικόν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991" y="1690688"/>
            <a:ext cx="4695825" cy="566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52146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he-IL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724" y="1884560"/>
            <a:ext cx="3760631" cy="4589747"/>
          </a:xfrm>
        </p:spPr>
      </p:pic>
    </p:spTree>
    <p:extLst>
      <p:ext uri="{BB962C8B-B14F-4D97-AF65-F5344CB8AC3E}">
        <p14:creationId xmlns:p14="http://schemas.microsoft.com/office/powerpoint/2010/main" val="23941735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dirty="0"/>
          </a:p>
        </p:txBody>
      </p:sp>
      <p:pic>
        <p:nvPicPr>
          <p:cNvPr id="1026" name="5C378537-24E6-4056-922F-D1D552AA60F2" descr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5715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7459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Abhishek </a:t>
            </a:r>
            <a:r>
              <a:rPr lang="en-US" dirty="0" err="1" smtClean="0"/>
              <a:t>Mondal</a:t>
            </a:r>
            <a:endParaRPr lang="he-IL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565" y="3414741"/>
            <a:ext cx="3038399" cy="2206130"/>
          </a:xfrm>
        </p:spPr>
      </p:pic>
    </p:spTree>
    <p:extLst>
      <p:ext uri="{BB962C8B-B14F-4D97-AF65-F5344CB8AC3E}">
        <p14:creationId xmlns:p14="http://schemas.microsoft.com/office/powerpoint/2010/main" val="4254557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Yiwei Zheng</a:t>
            </a:r>
            <a:endParaRPr lang="he-IL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129" y="1825625"/>
            <a:ext cx="5056095" cy="4351338"/>
          </a:xfrm>
        </p:spPr>
      </p:pic>
    </p:spTree>
    <p:extLst>
      <p:ext uri="{BB962C8B-B14F-4D97-AF65-F5344CB8AC3E}">
        <p14:creationId xmlns:p14="http://schemas.microsoft.com/office/powerpoint/2010/main" val="20799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156" y="1825625"/>
            <a:ext cx="3261687" cy="4351338"/>
          </a:xfrm>
        </p:spPr>
      </p:pic>
    </p:spTree>
    <p:extLst>
      <p:ext uri="{BB962C8B-B14F-4D97-AF65-F5344CB8AC3E}">
        <p14:creationId xmlns:p14="http://schemas.microsoft.com/office/powerpoint/2010/main" val="1994757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878" y="1825625"/>
            <a:ext cx="3190244" cy="4351338"/>
          </a:xfrm>
        </p:spPr>
      </p:pic>
    </p:spTree>
    <p:extLst>
      <p:ext uri="{BB962C8B-B14F-4D97-AF65-F5344CB8AC3E}">
        <p14:creationId xmlns:p14="http://schemas.microsoft.com/office/powerpoint/2010/main" val="3563909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Michal Amar</a:t>
            </a:r>
            <a:endParaRPr lang="he-IL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482" y="2678184"/>
            <a:ext cx="2178424" cy="2270334"/>
          </a:xfrm>
        </p:spPr>
      </p:pic>
    </p:spTree>
    <p:extLst>
      <p:ext uri="{BB962C8B-B14F-4D97-AF65-F5344CB8AC3E}">
        <p14:creationId xmlns:p14="http://schemas.microsoft.com/office/powerpoint/2010/main" val="2049428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366" y="2052445"/>
            <a:ext cx="2492305" cy="3601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367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617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151639C2-CD4E-4B4B-8F92-36B1F9545290" descr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62375" y="-2347913"/>
            <a:ext cx="15097125" cy="15401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83505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6</Words>
  <Application>Microsoft Office PowerPoint</Application>
  <PresentationFormat>Widescreen</PresentationFormat>
  <Paragraphs>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Abhishek Mondal</vt:lpstr>
      <vt:lpstr>Yiwei Zheng</vt:lpstr>
      <vt:lpstr>PowerPoint Presentation</vt:lpstr>
      <vt:lpstr>PowerPoint Presentation</vt:lpstr>
      <vt:lpstr>Michal Amar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</vt:vector>
  </TitlesOfParts>
  <Company>Technion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אס אורי/Uri Ash</dc:creator>
  <cp:lastModifiedBy>Gila Laufer</cp:lastModifiedBy>
  <cp:revision>20</cp:revision>
  <dcterms:created xsi:type="dcterms:W3CDTF">2018-05-01T07:33:18Z</dcterms:created>
  <dcterms:modified xsi:type="dcterms:W3CDTF">2019-02-25T08:45:22Z</dcterms:modified>
</cp:coreProperties>
</file>